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0" r:id="rId5"/>
    <p:sldId id="262" r:id="rId6"/>
    <p:sldId id="263" r:id="rId7"/>
    <p:sldId id="264" r:id="rId8"/>
    <p:sldId id="265" r:id="rId9"/>
    <p:sldId id="267" r:id="rId10"/>
    <p:sldId id="266" r:id="rId11"/>
    <p:sldId id="269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8E35-D324-40DF-B159-DD8771F5423C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D6C-7A87-4821-8EE8-31DB66B42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66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8E35-D324-40DF-B159-DD8771F5423C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D6C-7A87-4821-8EE8-31DB66B42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821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8E35-D324-40DF-B159-DD8771F5423C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D6C-7A87-4821-8EE8-31DB66B4201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794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8E35-D324-40DF-B159-DD8771F5423C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D6C-7A87-4821-8EE8-31DB66B42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211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8E35-D324-40DF-B159-DD8771F5423C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D6C-7A87-4821-8EE8-31DB66B4201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346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8E35-D324-40DF-B159-DD8771F5423C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D6C-7A87-4821-8EE8-31DB66B42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219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8E35-D324-40DF-B159-DD8771F5423C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D6C-7A87-4821-8EE8-31DB66B42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892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8E35-D324-40DF-B159-DD8771F5423C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D6C-7A87-4821-8EE8-31DB66B42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44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8E35-D324-40DF-B159-DD8771F5423C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D6C-7A87-4821-8EE8-31DB66B42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44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8E35-D324-40DF-B159-DD8771F5423C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D6C-7A87-4821-8EE8-31DB66B42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86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8E35-D324-40DF-B159-DD8771F5423C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D6C-7A87-4821-8EE8-31DB66B42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41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8E35-D324-40DF-B159-DD8771F5423C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D6C-7A87-4821-8EE8-31DB66B42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51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8E35-D324-40DF-B159-DD8771F5423C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D6C-7A87-4821-8EE8-31DB66B42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598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8E35-D324-40DF-B159-DD8771F5423C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D6C-7A87-4821-8EE8-31DB66B42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706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8E35-D324-40DF-B159-DD8771F5423C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D6C-7A87-4821-8EE8-31DB66B42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0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18E35-D324-40DF-B159-DD8771F5423C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41D6C-7A87-4821-8EE8-31DB66B42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841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18E35-D324-40DF-B159-DD8771F5423C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341D6C-7A87-4821-8EE8-31DB66B420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07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«ЗЕЗАГ» С.ЧИШКИ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ШАТОЙСКОГО МУНИЦИПАЛЬНОГО РАЙОНА»</a:t>
            </a:r>
            <a:br>
              <a:rPr lang="ru-RU" dirty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педагогическая находка: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«Изучаем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</a:p>
          <a:p>
            <a:pPr marL="0" indent="0" algn="ctr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игровой форме»</a:t>
            </a:r>
          </a:p>
          <a:p>
            <a:pPr marL="0" indent="0" algn="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</a:t>
            </a:r>
          </a:p>
          <a:p>
            <a:pPr marL="0" indent="0" algn="r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Солсаева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Милана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Абуевна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BD5864FE-9806-C278-16CD-A7DF4D219BB5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778610" y="2160589"/>
            <a:ext cx="213001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">
            <a:extLst>
              <a:ext uri="{FF2B5EF4-FFF2-40B4-BE49-F238E27FC236}">
                <a16:creationId xmlns:a16="http://schemas.microsoft.com/office/drawing/2014/main" id="{914C3C8B-05A6-57A0-84EB-FAEEE72460C6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30927" y="1290639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2226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819400"/>
          </a:xfrm>
        </p:spPr>
        <p:txBody>
          <a:bodyPr>
            <a:noAutofit/>
          </a:bodyPr>
          <a:lstStyle/>
          <a:p>
            <a:pPr marL="0" indent="450000" eaLnBrk="1" hangingPunct="1">
              <a:spcBef>
                <a:spcPts val="0"/>
              </a:spcBef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данной теме активно работаю с родителями в различных формах: анкетирование, памятки, буклеты, консультации, беседы. С работой в группе знакомлю родителей при личных встречах, и посредством </a:t>
            </a:r>
            <a:r>
              <a:rPr lang="en-US" alt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watsap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выкладываю тематические презентации, видео, подборки фотографий и другие материалы.       </a:t>
            </a:r>
            <a:br>
              <a:rPr lang="en-US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же, родители могут задать вопросы и получить ответы.</a:t>
            </a:r>
            <a:b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компонент  игровой технологии – непосредственное  и систематическое общение педагога и детей – играет ведущую роль в  изучении ПДД в детском саду.  </a:t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D546228-D9FF-2234-AEE8-98BD9F6ED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834" y="3182233"/>
            <a:ext cx="4329305" cy="3066167"/>
          </a:xfrm>
        </p:spPr>
      </p:pic>
      <p:pic>
        <p:nvPicPr>
          <p:cNvPr id="3" name="Рисунок 1">
            <a:extLst>
              <a:ext uri="{FF2B5EF4-FFF2-40B4-BE49-F238E27FC236}">
                <a16:creationId xmlns:a16="http://schemas.microsoft.com/office/drawing/2014/main" id="{439391C1-F07C-A74B-CE74-3CF08B5BF494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15818" y="3405628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9741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44353"/>
            <a:ext cx="8596668" cy="4398499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Подводя итоги, хочу сказать, </a:t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проделанная работа </a:t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дала результат – посредством ознакомления</a:t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правилами дорожного движения</a:t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большого числа детей сформировались навыки </a:t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безопасного поведения на дороге. </a:t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Планирую продолжать работу по данной теме,</a:t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уверена, что знание дорожной грамоты,</a:t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приобретенной в детском саду, </a:t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помогут дошкольникам стать более </a:t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дисциплинированными</a:t>
            </a:r>
            <a:b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самостоятельными в будущем.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6B86F7-084F-81EF-55B6-983717B62B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56" y="1075639"/>
            <a:ext cx="3298874" cy="43984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CB9639-DFD5-7890-8C80-92E182242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22" y="4234375"/>
            <a:ext cx="3628416" cy="262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36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31973-2126-BBC3-E735-B8236D7B4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1FB71437-B902-8F8A-847E-0454E4A4B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14732" y="1930400"/>
            <a:ext cx="7076049" cy="39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6833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246743"/>
            <a:ext cx="9318171" cy="6299199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 является решающим периодом, когда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закладываются основы личности.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ФГОС, основной вид деятельности детей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дошкольного возраста –игра.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педагогическая технология – организация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процесса в форме различных педагогических игр.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педагогическое явление игровую деятельность одним из первых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классифицировал Фридрих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Фрёбель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немецкий педагог, теоретик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воспитания, создатель понятия «детский сад».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игры стала основой его педагогической теории. Выявив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ракурсы игровой деятельности, он доказал, что игра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облегчает задачу обучения ребёнка.</a:t>
            </a: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5858FC-F74D-E03C-DA24-9A199C3E3B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364" y="1336429"/>
            <a:ext cx="3806812" cy="378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75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игровой технологии – создание полноценной мотивационной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для формирования навыков и умений деятельности в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от условий функционирования дошкольного учреждения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уровня развития детей.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77334" y="2569029"/>
            <a:ext cx="8596668" cy="314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Достигнуть высокого уровня мотивации, осознанной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в усвоении знаний и умений за счёт собственной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ребёнка.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Подобрать средства, активизирующие деятельность детей и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повышающие её результативность.</a:t>
            </a: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6">
            <a:extLst>
              <a:ext uri="{FF2B5EF4-FFF2-40B4-BE49-F238E27FC236}">
                <a16:creationId xmlns:a16="http://schemas.microsoft.com/office/drawing/2014/main" id="{3CE13C40-5956-43F3-E46A-1CD3B9D7A7F7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7695028" y="1772444"/>
            <a:ext cx="2152356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710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704" y="533400"/>
            <a:ext cx="8596668" cy="5791200"/>
          </a:xfrm>
        </p:spPr>
        <p:txBody>
          <a:bodyPr>
            <a:noAutofit/>
          </a:bodyPr>
          <a:lstStyle/>
          <a:p>
            <a:pPr algn="r"/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правильном руководстве, игровая технология становится: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 обучения;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 при реализации творчества;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методом терапии;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возможностью социализации ребёнка в обществе.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Поэтому, игровая технология должна развиваться во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областях и видах деятельности.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Моей темой по самообразованию является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 -коммуникативная область,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именно – безопасность дорожного движения.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занимаюсь игровыми технологиями по ПДД.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3">
            <a:extLst>
              <a:ext uri="{FF2B5EF4-FFF2-40B4-BE49-F238E27FC236}">
                <a16:creationId xmlns:a16="http://schemas.microsoft.com/office/drawing/2014/main" id="{D008E3E2-C09D-36F0-3338-15520E16E2CC}"/>
              </a:ext>
            </a:extLst>
          </p:cNvPr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50165" y="1682750"/>
            <a:ext cx="3418451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80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005180" cy="284480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мире автомобили не являются роскошью. В век высоких скоростей, 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постоянной занятости и спешки, человек «без колёс» маломобилен. Не являются 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и родители наших воспитанников. Современные дети мало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передвигаются пешком, но очень много времени проводят в родительских автомобилях, 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наблюдая из окон различные дорожные ситуации и невольно слушая все комментарии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взрослых. В городах жизнь детей ещё сложнее и опаснее, чем у наших сельских детей,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постоянно приходится преодолевать препятствия в виде дорог, по которым движется постоянный поток транспорта.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данные статистики по совершённым ДТП с участием детей, обучение правилам дорожного движения, является неотъемлемой частью воспитательного и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образовательного процесса в детском саду.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E171D36-BCD9-4C9F-B394-F373D05EE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"/>
          <a:stretch/>
        </p:blipFill>
        <p:spPr>
          <a:xfrm>
            <a:off x="5247247" y="3795200"/>
            <a:ext cx="3573195" cy="256425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2368FB-D0E4-4248-395E-4F8386B0B9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9"/>
          <a:stretch/>
        </p:blipFill>
        <p:spPr>
          <a:xfrm>
            <a:off x="787790" y="4040772"/>
            <a:ext cx="3924887" cy="231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65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686" y="609599"/>
            <a:ext cx="8577316" cy="2569029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данный момент я работаю в разновозрастной старшей группе. 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по ПДД проводятся один раз в месяц во второй половине дня,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обязательным использованием игровой технологии.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 в группе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представлена «Уголком безопасности».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 у нас есть оформленный уголок под навесом с дидактическим материалом, знаками  и разметками, а также есть пост ДПС.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32D7238-315D-66B3-B0ED-77BC86B3B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" b="8134"/>
          <a:stretch/>
        </p:blipFill>
        <p:spPr>
          <a:xfrm>
            <a:off x="5472331" y="2869809"/>
            <a:ext cx="4166359" cy="234930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57D770-48FC-F122-1FED-58860AE69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3723583"/>
            <a:ext cx="4554511" cy="2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62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62929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технология, это не только занятие в форме игры. 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сюжетно-ролевые игры, игры-драматизации, строительные,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игры, словесные, настольно-печатные, игры-забавы.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они используются для обучения детей.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удобства использования, в группе есть картотека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дидактических и подвижных игр, методическая литература по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теме.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свободное время дети играют в настольные игры, такие как, лото,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домино, «азбука безопасности», «транспорт» и другие;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рассматривают книги по данной теме; много произведений читаем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вместе, обсуждаем и разбираем различные ситуации.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737BB80-955C-DDC4-89EA-4DCDA75E5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627" y="2719681"/>
            <a:ext cx="2873766" cy="383168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D45AC6-2664-D6D5-76C1-04A20E6813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8" y="3993466"/>
            <a:ext cx="3410537" cy="25579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C358A9-071F-CA2B-2A5C-FD3D9FD029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237" y="3993466"/>
            <a:ext cx="3410537" cy="25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02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274277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любят дети сюжетно-ролевые игры. Такие, как «пешеходы», «пассажиры», «службы спасения», «гараж», «заправка» и т. д. В ходе таких игр развивается фантазия, логическое мышление, проявляются качества лидера, легко усваиваются знания.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Важное место в обучении детей имеют игры с предметами.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FB6DDAC-0AC2-48D6-4BE6-19EBEF2C6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2651" y="4923105"/>
            <a:ext cx="2037209" cy="152790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A8DE60-D2E0-3C6F-FE6D-CC28AE8286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4" r="2729" b="13367"/>
          <a:stretch/>
        </p:blipFill>
        <p:spPr>
          <a:xfrm>
            <a:off x="7216278" y="4848273"/>
            <a:ext cx="2896739" cy="16775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8EC680-FFB7-DC79-959E-CD997536DD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7"/>
          <a:stretch/>
        </p:blipFill>
        <p:spPr>
          <a:xfrm>
            <a:off x="5370708" y="2726341"/>
            <a:ext cx="3293939" cy="19303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6ED46CA-FE10-894F-6FC9-943C7CE17B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" r="4651"/>
          <a:stretch/>
        </p:blipFill>
        <p:spPr>
          <a:xfrm>
            <a:off x="546035" y="3072729"/>
            <a:ext cx="4215318" cy="283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79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00E82-C1C5-3411-CB89-4D59E3EF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035126"/>
          </a:xfrm>
        </p:spPr>
        <p:txBody>
          <a:bodyPr>
            <a:normAutofit/>
          </a:bodyPr>
          <a:lstStyle/>
          <a:p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занятий, в группе, ведётся работа над краткосрочными проектами по ПДД. </a:t>
            </a:r>
            <a:b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них, стал проект «Наш безопасный маршрут «Школа – детский сад»».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44DD0A74-0A7D-5E49-19E6-76A238513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06" y="2266508"/>
            <a:ext cx="3850254" cy="2887691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C7DA402-DBA0-B8C1-50D7-26E9D9383A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60" y="2968283"/>
            <a:ext cx="4031442" cy="30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8902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223</TotalTime>
  <Words>840</Words>
  <Application>Microsoft Office PowerPoint</Application>
  <PresentationFormat>Широкоэкранный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Trebuchet MS</vt:lpstr>
      <vt:lpstr>Wingdings 3</vt:lpstr>
      <vt:lpstr>Грань</vt:lpstr>
      <vt:lpstr>Муниципальное бюджетное дошкольное образовательное учреждение «ДЕТСКИЙ САД «ЗЕЗАГ» С.ЧИШКИ  ШАТОЙСКОГО МУНИЦИПАЛЬНОГО РАЙОНА» </vt:lpstr>
      <vt:lpstr>Дошкольный возраст является решающим периодом, когда закладываются основы личности.  По ФГОС, основной вид деятельности детей  дошкольного возраста –игра.  Игровая педагогическая технология – организация педагогического процесса в форме различных педагогических игр.  Как педагогическое явление игровую деятельность одним из первых классифицировал Фридрих Фрёбель – немецкий педагог, теоретик дошкольного воспитания, создатель понятия «детский сад».  Теория игры стала основой его педагогической теории. Выявив дидактические ракурсы игровой деятельности, он доказал, что игра облегчает задачу обучения ребёнка.  </vt:lpstr>
      <vt:lpstr>Цель игровой технологии – создание полноценной мотивационной основы для формирования навыков и умений деятельности в зависимости от условий функционирования дошкольного учреждения и уровня развития детей.</vt:lpstr>
      <vt:lpstr>  При правильном руководстве, игровая технология становится: способом обучения;  деятельностью при реализации творчества; методом терапии; возможностью социализации ребёнка в обществе.   Поэтому, игровая технология должна развиваться во всех областях и видах деятельности.  Моей темой по самообразованию является  социально -коммуникативная область,  а именно – безопасность дорожного движения.  Я занимаюсь игровыми технологиями по ПДД. </vt:lpstr>
      <vt:lpstr>В современном мире автомобили не являются роскошью. В век высоких скоростей,  постоянной занятости и спешки, человек «без колёс» маломобилен. Не являются  исключением и родители наших воспитанников. Современные дети мало передвигаются пешком, но очень много времени проводят в родительских автомобилях,  наблюдая из окон различные дорожные ситуации и невольно слушая все комментарии взрослых. В городах жизнь детей ещё сложнее и опаснее, чем у наших сельских детей, так как постоянно приходится преодолевать препятствия в виде дорог, по которым движется постоянный поток транспорта.  Учитывая данные статистики по совершённым ДТП с участием детей, обучение правилам дорожного движения, является неотъемлемой частью воспитательного и образовательного процесса в детском саду.</vt:lpstr>
      <vt:lpstr>В данный момент я работаю в разновозрастной старшей группе.  Занятия по ПДД проводятся один раз в месяц во второй половине дня, с обязательным использованием игровой технологии. Развивающая предметно-пространственная среда в группе представлена «Уголком безопасности». Так же у нас есть оформленный уголок под навесом с дидактическим материалом, знаками  и разметками, а также есть пост ДПС.</vt:lpstr>
      <vt:lpstr>Игровая технология, это не только занятие в форме игры.  Это сюжетно-ролевые игры, игры-драматизации, строительные, дидактические игры, словесные, настольно-печатные, игры-забавы. Все они используются для обучения детей. Для удобства использования, в группе есть картотека дидактических и подвижных игр, методическая литература по теме. В свободное время дети играют в настольные игры, такие как, лото, домино, «азбука безопасности», «транспорт» и другие; рассматривают книги по данной теме; много произведений читаем вместе, обсуждаем и разбираем различные ситуации.</vt:lpstr>
      <vt:lpstr>Очень любят дети сюжетно-ролевые игры. Такие, как «пешеходы», «пассажиры», «службы спасения», «гараж», «заправка» и т. д. В ходе таких игр развивается фантазия, логическое мышление, проявляются качества лидера, легко усваиваются знания.  Важное место в обучении детей имеют игры с предметами.</vt:lpstr>
      <vt:lpstr>Помимо занятий, в группе, ведётся работа над краткосрочными проектами по ПДД.  Одним из них, стал проект «Наш безопасный маршрут «Школа – детский сад»». </vt:lpstr>
      <vt:lpstr>По данной теме активно работаю с родителями в различных формах: анкетирование, памятки, буклеты, консультации, беседы. С работой в группе знакомлю родителей при личных встречах, и посредством watsap и zoom , где выкладываю тематические презентации, видео, подборки фотографий и другие материалы.        Так же, родители могут задать вопросы и получить ответы. Главный компонент  игровой технологии – непосредственное  и систематическое общение педагога и детей – играет ведущую роль в  изучении ПДД в детском саду.   </vt:lpstr>
      <vt:lpstr>Подводя итоги, хочу сказать,  что проделанная работа  дала результат – посредством ознакомления с правилами дорожного движения у большого числа детей сформировались навыки  безопасного поведения на дороге.  Планирую продолжать работу по данной теме, я уверена, что знание дорожной грамоты, приобретенной в детском саду,  помогут дошкольникам стать более  дисциплинированными  и самостоятельными в будущем.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«ЗЕЗАГ» С.ЧИШКИ  ШАТОЙСКОГО МУНИЦИПАЛЬНОГО РАЙОНА»</dc:title>
  <dc:creator>Admin</dc:creator>
  <cp:lastModifiedBy>Пользователь</cp:lastModifiedBy>
  <cp:revision>10</cp:revision>
  <dcterms:created xsi:type="dcterms:W3CDTF">2023-04-27T06:45:12Z</dcterms:created>
  <dcterms:modified xsi:type="dcterms:W3CDTF">2023-04-27T12:03:34Z</dcterms:modified>
</cp:coreProperties>
</file>