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80" r:id="rId7"/>
    <p:sldId id="260" r:id="rId8"/>
    <p:sldId id="281" r:id="rId9"/>
    <p:sldId id="264" r:id="rId10"/>
    <p:sldId id="282" r:id="rId11"/>
    <p:sldId id="272" r:id="rId12"/>
    <p:sldId id="271" r:id="rId13"/>
    <p:sldId id="275" r:id="rId14"/>
    <p:sldId id="270" r:id="rId15"/>
    <p:sldId id="279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51" d="100"/>
          <a:sy n="51" d="100"/>
        </p:scale>
        <p:origin x="66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81" y="18864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20480" cy="5602634"/>
          </a:xfrm>
        </p:spPr>
        <p:txBody>
          <a:bodyPr>
            <a:normAutofit fontScale="90000"/>
          </a:bodyPr>
          <a:lstStyle/>
          <a:p>
            <a:br>
              <a:rPr lang="ru-RU" sz="2800" b="1" i="1" dirty="0">
                <a:latin typeface="Monotype Corsiva" pitchFamily="66" charset="0"/>
              </a:rPr>
            </a:br>
            <a:br>
              <a:rPr lang="ru-RU" sz="2800" b="1" i="1" dirty="0">
                <a:latin typeface="Monotype Corsiva" pitchFamily="66" charset="0"/>
              </a:rPr>
            </a:b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</a:rPr>
              <a:t>ПОРТФОЛИО ВОСПИТАТЕЛЯ</a:t>
            </a:r>
            <a:br>
              <a:rPr lang="ru-RU" sz="3600" b="1" i="1" dirty="0">
                <a:solidFill>
                  <a:srgbClr val="002060"/>
                </a:solidFill>
                <a:latin typeface="Monotype Corsiva" pitchFamily="66" charset="0"/>
              </a:rPr>
            </a:br>
            <a:br>
              <a:rPr lang="ru-RU" sz="2800" b="1" i="1" dirty="0">
                <a:latin typeface="Monotype Corsiva" pitchFamily="66" charset="0"/>
              </a:rPr>
            </a:br>
            <a:r>
              <a:rPr lang="ru-RU" b="1" i="1" dirty="0" err="1">
                <a:solidFill>
                  <a:srgbClr val="FF0000"/>
                </a:solidFill>
                <a:latin typeface="Monotype Corsiva" pitchFamily="66" charset="0"/>
              </a:rPr>
              <a:t>Солсаевой</a:t>
            </a:r>
            <a:r>
              <a:rPr lang="ru-RU" b="1" i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Monotype Corsiva" pitchFamily="66" charset="0"/>
              </a:rPr>
              <a:t>Миланы</a:t>
            </a:r>
            <a:r>
              <a:rPr lang="ru-RU" b="1" i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Monotype Corsiva" pitchFamily="66" charset="0"/>
              </a:rPr>
              <a:t>Абуевны</a:t>
            </a:r>
            <a:br>
              <a:rPr lang="ru-RU" b="1" i="1" dirty="0">
                <a:solidFill>
                  <a:srgbClr val="FF0000"/>
                </a:solidFill>
                <a:latin typeface="Monotype Corsiva" pitchFamily="66" charset="0"/>
              </a:rPr>
            </a:br>
            <a:br>
              <a:rPr lang="ru-RU" sz="3200" b="1" i="1" dirty="0">
                <a:latin typeface="Monotype Corsiva" pitchFamily="66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МБДОУ   «Детский сад </a:t>
            </a:r>
            <a:b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«Зезаг» с. </a:t>
            </a:r>
            <a:r>
              <a:rPr lang="ru-RU" sz="3200" b="1" i="1" dirty="0" err="1">
                <a:solidFill>
                  <a:srgbClr val="002060"/>
                </a:solidFill>
                <a:latin typeface="Monotype Corsiva" pitchFamily="66" charset="0"/>
              </a:rPr>
              <a:t>Чишки</a:t>
            </a:r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Monotype Corsiva" pitchFamily="66" charset="0"/>
              </a:rPr>
              <a:t>Шатойского</a:t>
            </a:r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 муниципального района»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4"/>
          <a:stretch/>
        </p:blipFill>
        <p:spPr>
          <a:xfrm>
            <a:off x="539552" y="1772816"/>
            <a:ext cx="3682504" cy="3964935"/>
          </a:xfrm>
        </p:spPr>
      </p:pic>
    </p:spTree>
    <p:extLst>
      <p:ext uri="{BB962C8B-B14F-4D97-AF65-F5344CB8AC3E}">
        <p14:creationId xmlns:p14="http://schemas.microsoft.com/office/powerpoint/2010/main" val="2953870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44" y="0"/>
            <a:ext cx="9144000" cy="7118648"/>
          </a:xfrm>
        </p:spPr>
      </p:pic>
      <p:sp>
        <p:nvSpPr>
          <p:cNvPr id="11" name="Прямоугольник 10"/>
          <p:cNvSpPr/>
          <p:nvPr/>
        </p:nvSpPr>
        <p:spPr>
          <a:xfrm>
            <a:off x="395536" y="116632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  <a:ea typeface="+mj-ea"/>
              <a:cs typeface="+mj-cs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  <a:ea typeface="+mj-ea"/>
                <a:cs typeface="+mj-cs"/>
              </a:rPr>
              <a:t>Фотоархив </a:t>
            </a:r>
            <a:endParaRPr lang="ru-RU" sz="1050" dirty="0">
              <a:latin typeface="Monotype Corsiva" panose="03010101010201010101" pitchFamily="66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5987008" cy="4490256"/>
          </a:xfrm>
        </p:spPr>
      </p:pic>
    </p:spTree>
    <p:extLst>
      <p:ext uri="{BB962C8B-B14F-4D97-AF65-F5344CB8AC3E}">
        <p14:creationId xmlns:p14="http://schemas.microsoft.com/office/powerpoint/2010/main" val="3415908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389"/>
            <a:ext cx="9252520" cy="693939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  <a:latin typeface="Monotype Corsiva" pitchFamily="66" charset="0"/>
              </a:rPr>
              <a:t>Фотоархив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6120680" cy="459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36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6785"/>
            <a:ext cx="9433048" cy="70747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Monotype Corsiva" pitchFamily="66" charset="0"/>
              </a:rPr>
              <a:t>Фотоархив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6120680" cy="400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76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4" y="-10626"/>
            <a:ext cx="9158168" cy="686862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  <a:latin typeface="Monotype Corsiva" pitchFamily="66" charset="0"/>
              </a:rPr>
              <a:t>Фотоархив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71" y="1406792"/>
            <a:ext cx="3548346" cy="4731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36428"/>
            <a:ext cx="3548346" cy="473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86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86" y="-99305"/>
            <a:ext cx="9276406" cy="695730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Monotype Corsiva" pitchFamily="66" charset="0"/>
              </a:rPr>
              <a:t>Фотоархив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06742"/>
            <a:ext cx="6408712" cy="48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17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86" y="-99305"/>
            <a:ext cx="9276406" cy="695730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Monotype Corsiva" pitchFamily="66" charset="0"/>
              </a:rPr>
              <a:t>Фотоархив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98730"/>
            <a:ext cx="6984776" cy="52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18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324528" cy="69933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4536504"/>
          </a:xfrm>
        </p:spPr>
        <p:txBody>
          <a:bodyPr>
            <a:noAutofit/>
          </a:bodyPr>
          <a:lstStyle/>
          <a:p>
            <a:r>
              <a:rPr lang="ru-RU" sz="8800" b="1" dirty="0">
                <a:latin typeface="Monotype Corsiva" pitchFamily="66" charset="0"/>
              </a:rPr>
              <a:t>СПАСИБО </a:t>
            </a:r>
            <a:br>
              <a:rPr lang="ru-RU" sz="8800" b="1" dirty="0">
                <a:latin typeface="Monotype Corsiva" pitchFamily="66" charset="0"/>
              </a:rPr>
            </a:br>
            <a:r>
              <a:rPr lang="ru-RU" sz="8800" b="1" dirty="0">
                <a:latin typeface="Monotype Corsiva" pitchFamily="66" charset="0"/>
              </a:rPr>
              <a:t>ЗА </a:t>
            </a:r>
            <a:br>
              <a:rPr lang="ru-RU" sz="8800" b="1" dirty="0">
                <a:latin typeface="Monotype Corsiva" pitchFamily="66" charset="0"/>
              </a:rPr>
            </a:br>
            <a:r>
              <a:rPr lang="ru-RU" sz="8800" b="1" dirty="0">
                <a:latin typeface="Monotype Corsiva" pitchFamily="66" charset="0"/>
              </a:rPr>
              <a:t>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746855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6624736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latin typeface="Monotype Corsiva" pitchFamily="66" charset="0"/>
              </a:rPr>
              <a:t>Резюме</a:t>
            </a:r>
            <a:br>
              <a:rPr lang="ru-RU" sz="2800" b="1" dirty="0">
                <a:latin typeface="Monotype Corsiva" pitchFamily="66" charset="0"/>
              </a:rPr>
            </a:br>
            <a:r>
              <a:rPr lang="ru-RU" sz="2800" b="1" dirty="0">
                <a:latin typeface="Monotype Corsiva" pitchFamily="66" charset="0"/>
              </a:rPr>
              <a:t>Ф.И.О. </a:t>
            </a:r>
            <a:r>
              <a:rPr lang="ru-RU" sz="2800" b="1" dirty="0" err="1">
                <a:solidFill>
                  <a:srgbClr val="FF0000"/>
                </a:solidFill>
                <a:latin typeface="Monotype Corsiva" pitchFamily="66" charset="0"/>
              </a:rPr>
              <a:t>Солсаева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 Милана </a:t>
            </a:r>
            <a:r>
              <a:rPr lang="ru-RU" sz="2800" b="1" dirty="0" err="1">
                <a:solidFill>
                  <a:srgbClr val="FF0000"/>
                </a:solidFill>
                <a:latin typeface="Monotype Corsiva" pitchFamily="66" charset="0"/>
              </a:rPr>
              <a:t>Абуевна</a:t>
            </a:r>
            <a:b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>
                <a:latin typeface="Monotype Corsiva" pitchFamily="66" charset="0"/>
              </a:rPr>
              <a:t>Дата рождения: 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21.09.1983г.</a:t>
            </a:r>
            <a:br>
              <a:rPr lang="ru-RU" sz="2800" b="1" dirty="0">
                <a:latin typeface="Monotype Corsiva" pitchFamily="66" charset="0"/>
              </a:rPr>
            </a:br>
            <a:r>
              <a:rPr lang="ru-RU" sz="2800" b="1" dirty="0">
                <a:latin typeface="Monotype Corsiva" pitchFamily="66" charset="0"/>
              </a:rPr>
              <a:t>Место рождения: 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 Ростовская область, </a:t>
            </a:r>
            <a:r>
              <a:rPr lang="ru-RU" sz="2800" b="1" dirty="0" err="1">
                <a:solidFill>
                  <a:srgbClr val="FF0000"/>
                </a:solidFill>
                <a:latin typeface="Monotype Corsiva" pitchFamily="66" charset="0"/>
              </a:rPr>
              <a:t>с.Дубовское</a:t>
            </a:r>
            <a:br>
              <a:rPr lang="ru-RU" sz="2800" b="1" dirty="0">
                <a:latin typeface="Monotype Corsiva" pitchFamily="66" charset="0"/>
              </a:rPr>
            </a:br>
            <a:r>
              <a:rPr lang="ru-RU" sz="2800" b="1" dirty="0">
                <a:latin typeface="Monotype Corsiva" pitchFamily="66" charset="0"/>
              </a:rPr>
              <a:t>Гражданство: РФ</a:t>
            </a:r>
            <a:br>
              <a:rPr lang="ru-RU" sz="2800" b="1" dirty="0">
                <a:latin typeface="Monotype Corsiva" pitchFamily="66" charset="0"/>
              </a:rPr>
            </a:br>
            <a:r>
              <a:rPr lang="ru-RU" sz="2800" b="1" dirty="0">
                <a:latin typeface="Monotype Corsiva" pitchFamily="66" charset="0"/>
              </a:rPr>
              <a:t>Домашний адрес: 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Чеченская</a:t>
            </a:r>
            <a:r>
              <a:rPr lang="ru-RU" sz="2800" b="1" dirty="0">
                <a:latin typeface="Monotype Corsiva" pitchFamily="66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Республика, </a:t>
            </a:r>
            <a:r>
              <a:rPr lang="ru-RU" sz="2800" b="1" dirty="0" err="1">
                <a:solidFill>
                  <a:srgbClr val="FF0000"/>
                </a:solidFill>
                <a:latin typeface="Monotype Corsiva" pitchFamily="66" charset="0"/>
              </a:rPr>
              <a:t>Шатойский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 муниципальный район с. </a:t>
            </a:r>
            <a:r>
              <a:rPr lang="ru-RU" sz="2800" b="1" dirty="0" err="1">
                <a:solidFill>
                  <a:srgbClr val="FF0000"/>
                </a:solidFill>
                <a:latin typeface="Monotype Corsiva" pitchFamily="66" charset="0"/>
              </a:rPr>
              <a:t>Чишки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, ул. </a:t>
            </a:r>
            <a:r>
              <a:rPr lang="ru-RU" sz="2800" b="1" dirty="0" err="1">
                <a:solidFill>
                  <a:srgbClr val="FF0000"/>
                </a:solidFill>
                <a:latin typeface="Monotype Corsiva" pitchFamily="66" charset="0"/>
              </a:rPr>
              <a:t>Дукаева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 4 </a:t>
            </a:r>
            <a:b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>
                <a:latin typeface="Monotype Corsiva" pitchFamily="66" charset="0"/>
              </a:rPr>
              <a:t>Телефон: 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+7 (964) 064-75-29</a:t>
            </a:r>
            <a:br>
              <a:rPr lang="ru-RU" sz="2800" b="1" dirty="0">
                <a:latin typeface="Monotype Corsiva" pitchFamily="66" charset="0"/>
              </a:rPr>
            </a:br>
            <a:r>
              <a:rPr lang="en-US" sz="2800" b="1" dirty="0">
                <a:latin typeface="Monotype Corsiva" pitchFamily="66" charset="0"/>
              </a:rPr>
              <a:t>E-mail</a:t>
            </a:r>
            <a:r>
              <a:rPr lang="ru-RU" sz="2800" b="1" dirty="0">
                <a:latin typeface="Monotype Corsiva" pitchFamily="66" charset="0"/>
              </a:rPr>
              <a:t>: </a:t>
            </a:r>
            <a:r>
              <a:rPr lang="en-US" sz="2800" b="1" dirty="0">
                <a:solidFill>
                  <a:srgbClr val="0070C0"/>
                </a:solidFill>
                <a:latin typeface="Monotype Corsiva" pitchFamily="66" charset="0"/>
              </a:rPr>
              <a:t>milana.solsayeva@mail.ru</a:t>
            </a:r>
            <a:br>
              <a:rPr lang="en-US" sz="2800" b="1" dirty="0">
                <a:latin typeface="Monotype Corsiva" pitchFamily="66" charset="0"/>
              </a:rPr>
            </a:br>
            <a:r>
              <a:rPr lang="ru-RU" sz="2800" b="1" dirty="0">
                <a:latin typeface="Monotype Corsiva" pitchFamily="66" charset="0"/>
              </a:rPr>
              <a:t>Место работы: 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МБДОУ «Детский сад  «Зезаг» с. </a:t>
            </a:r>
            <a:r>
              <a:rPr lang="ru-RU" sz="2800" b="1" dirty="0" err="1">
                <a:solidFill>
                  <a:srgbClr val="FF0000"/>
                </a:solidFill>
                <a:latin typeface="Monotype Corsiva" pitchFamily="66" charset="0"/>
              </a:rPr>
              <a:t>Чишки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Monotype Corsiva" pitchFamily="66" charset="0"/>
              </a:rPr>
              <a:t>Шатойского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 муниципального района»</a:t>
            </a:r>
            <a:b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>
                <a:latin typeface="Monotype Corsiva" pitchFamily="66" charset="0"/>
              </a:rPr>
              <a:t>Педагогический стаж: 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10 лет 3 месяца</a:t>
            </a:r>
            <a:br>
              <a:rPr lang="ru-RU" sz="2800" b="1" dirty="0">
                <a:latin typeface="Monotype Corsiva" pitchFamily="66" charset="0"/>
              </a:rPr>
            </a:br>
            <a:r>
              <a:rPr lang="ru-RU" sz="2800" b="1" dirty="0">
                <a:latin typeface="Monotype Corsiva" pitchFamily="66" charset="0"/>
              </a:rPr>
              <a:t>Стаж  работы в </a:t>
            </a:r>
            <a:r>
              <a:rPr lang="ru-RU" sz="2800" b="1" dirty="0">
                <a:solidFill>
                  <a:prstClr val="black"/>
                </a:solidFill>
                <a:latin typeface="Monotype Corsiva" pitchFamily="66" charset="0"/>
              </a:rPr>
              <a:t>МБДОУ «Детский сад  «Зезаг» с. </a:t>
            </a:r>
            <a:r>
              <a:rPr lang="ru-RU" sz="2800" b="1" dirty="0" err="1">
                <a:solidFill>
                  <a:prstClr val="black"/>
                </a:solidFill>
                <a:latin typeface="Monotype Corsiva" pitchFamily="66" charset="0"/>
              </a:rPr>
              <a:t>Чишки</a:t>
            </a:r>
            <a:r>
              <a:rPr lang="ru-RU" sz="2800" b="1" dirty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latin typeface="Monotype Corsiva" pitchFamily="66" charset="0"/>
              </a:rPr>
              <a:t>Шатойского</a:t>
            </a:r>
            <a:r>
              <a:rPr lang="ru-RU" sz="2800" b="1" dirty="0">
                <a:solidFill>
                  <a:prstClr val="black"/>
                </a:solidFill>
                <a:latin typeface="Monotype Corsiva" pitchFamily="66" charset="0"/>
              </a:rPr>
              <a:t> муниципального района»: 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6 лет3 месяца</a:t>
            </a:r>
            <a:br>
              <a:rPr lang="ru-RU" sz="2800" b="1" dirty="0">
                <a:solidFill>
                  <a:prstClr val="black"/>
                </a:solidFill>
                <a:latin typeface="Monotype Corsiva" pitchFamily="66" charset="0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0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392" y="-243408"/>
            <a:ext cx="9468544" cy="71014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atin typeface="Monotype Corsiva" pitchFamily="66" charset="0"/>
              </a:rPr>
              <a:t>Педагогическое кредо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1052736"/>
            <a:ext cx="7848872" cy="475252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600" b="1" dirty="0">
                <a:latin typeface="Monotype Corsiva" pitchFamily="66" charset="0"/>
              </a:rPr>
              <a:t>«Творить, пробовать, искать и развиваться»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26327"/>
            <a:ext cx="5329768" cy="36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0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0"/>
            <a:ext cx="9611411" cy="72085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Эссе  «Профессия –воспитатель детского сада»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908720"/>
            <a:ext cx="8507288" cy="590465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В.А. Сухомлинский  писал: «От того, как пройдёт детство, кто будет вести ребёнка за руку в детские годы, что  вложат в его разум и сердце - от этого будет зависеть, каким человеком станет сегодняшний малыш».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Что же означает – профессия воспитатель детского сада, воспитатель необыкновенных малышей, которых доверяют родители, самое дорогое и самое бесценное? Ответить на этот вопрос очень сложно и трудно, правильно подобрать слова и оформить в предложения, какими буквами выразить то счастье, когда ребёнок подаёт тебе тёплую ладошку, доверчиво прижимаясь и радуясь тебе. Нужно иметь огромное терпение и сострадание к детям, желание видеть «своих детей», переживать за их успехи и неудачи, радоваться личным достижениям и маленьким победам. По сути, эти дети не являются родственниками, но ты с ними «срастаешься», начинаешь думать вместе с ними, удивляться и восхищаться как они и вот - это уже «мои дети». Воспитатель как гончар, в руках которого мягкая, податливая глина превращается в изящный сосуд. Задача воспитателя – заполнить этот сосуд добром, творчеством, знаниями и навыками. После мамы, воспитатель первый учитель, который встречается на жизненном пути ребёнка. Это та самая профессия, когда воспитатель в душе, всегда остаётся ребёнком, иначе дети просто не примут его в свой мир, не подпустят к своему сердцу.</a:t>
            </a: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 считаю, что самое главное – любить детей, отдавать им своё сердце, любить просто так, ни за что, просто за то, что они есть!</a:t>
            </a:r>
          </a:p>
        </p:txBody>
      </p:sp>
    </p:spTree>
    <p:extLst>
      <p:ext uri="{BB962C8B-B14F-4D97-AF65-F5344CB8AC3E}">
        <p14:creationId xmlns:p14="http://schemas.microsoft.com/office/powerpoint/2010/main" val="23599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733902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/>
          <a:lstStyle/>
          <a:p>
            <a:r>
              <a:rPr lang="ru-RU" b="1" dirty="0">
                <a:latin typeface="Monotype Corsiva" pitchFamily="66" charset="0"/>
              </a:rPr>
              <a:t>Образование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5846" y="921301"/>
            <a:ext cx="497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3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733902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/>
          <a:lstStyle/>
          <a:p>
            <a:r>
              <a:rPr lang="ru-RU" b="1" dirty="0">
                <a:latin typeface="Monotype Corsiva" pitchFamily="66" charset="0"/>
              </a:rPr>
              <a:t>Образование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3413" y="881306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43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9144000" cy="70104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Monotype Corsiva" pitchFamily="66" charset="0"/>
              </a:rPr>
              <a:t>Курсы повышения квалификации:</a:t>
            </a:r>
          </a:p>
        </p:txBody>
      </p:sp>
      <p:sp>
        <p:nvSpPr>
          <p:cNvPr id="3" name="AutoShape 2" descr="https://apf.mail.ru/cgi-bin/readmsg?id=16134177301711589464;0;2&amp;exif=1&amp;full=1&amp;x-email=milana.s80%40bk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apf.mail.ru/cgi-bin/readmsg?id=16134177301711589464;0;2&amp;exif=1&amp;full=1&amp;x-email=milana.s80%40bk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65174" y="479243"/>
            <a:ext cx="4846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16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89" y="116632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Monotype Corsiva" pitchFamily="66" charset="0"/>
              </a:rPr>
              <a:t>Курсы повышения квалификации: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249" y="699542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56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3748"/>
            <a:ext cx="9361040" cy="70207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Monotype Corsiva" pitchFamily="66" charset="0"/>
              </a:rPr>
              <a:t>Курсы повышения квалификации: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7" t="18198" r="12521" b="11892"/>
          <a:stretch/>
        </p:blipFill>
        <p:spPr>
          <a:xfrm>
            <a:off x="2743200" y="1412776"/>
            <a:ext cx="3645243" cy="479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769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461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Monotype Corsiva</vt:lpstr>
      <vt:lpstr>Times New Roman</vt:lpstr>
      <vt:lpstr>Тема Office</vt:lpstr>
      <vt:lpstr>  ПОРТФОЛИО ВОСПИТАТЕЛЯ  Солсаевой Миланы Абуевны  МБДОУ   «Детский сад  «Зезаг» с. Чишки Шатойского муниципального района»</vt:lpstr>
      <vt:lpstr>Резюме Ф.И.О. Солсаева Милана Абуевна Дата рождения: 21.09.1983г. Место рождения:  Ростовская область, с.Дубовское Гражданство: РФ Домашний адрес: Чеченская Республика, Шатойский муниципальный район с. Чишки, ул. Дукаева 4  Телефон: +7 (964) 064-75-29 E-mail: milana.solsayeva@mail.ru Место работы: МБДОУ «Детский сад  «Зезаг» с. Чишки Шатойского муниципального района» Педагогический стаж: 10 лет 3 месяца Стаж  работы в МБДОУ «Детский сад  «Зезаг» с. Чишки Шатойского муниципального района»: 6 лет3 месяца </vt:lpstr>
      <vt:lpstr>Педагогическое кредо</vt:lpstr>
      <vt:lpstr>Эссе  «Профессия –воспитатель детского сада»</vt:lpstr>
      <vt:lpstr>Образование</vt:lpstr>
      <vt:lpstr>Образование</vt:lpstr>
      <vt:lpstr>Курсы повышения квалификации:</vt:lpstr>
      <vt:lpstr>Курсы повышения квалификации:</vt:lpstr>
      <vt:lpstr>Курсы повышения квалификации:</vt:lpstr>
      <vt:lpstr>Презентация PowerPoint</vt:lpstr>
      <vt:lpstr>Фотоархив</vt:lpstr>
      <vt:lpstr>Фотоархив</vt:lpstr>
      <vt:lpstr>Фотоархив</vt:lpstr>
      <vt:lpstr>Фотоархив</vt:lpstr>
      <vt:lpstr>Фотоархив</vt:lpstr>
      <vt:lpstr>СПАСИБО  ЗА 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50</cp:revision>
  <dcterms:created xsi:type="dcterms:W3CDTF">2020-12-27T16:02:08Z</dcterms:created>
  <dcterms:modified xsi:type="dcterms:W3CDTF">2022-03-18T13:59:33Z</dcterms:modified>
</cp:coreProperties>
</file>